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80" r:id="rId4"/>
    <p:sldId id="279" r:id="rId5"/>
    <p:sldId id="278" r:id="rId6"/>
    <p:sldId id="277" r:id="rId7"/>
    <p:sldId id="276" r:id="rId8"/>
    <p:sldId id="275" r:id="rId9"/>
    <p:sldId id="274" r:id="rId10"/>
    <p:sldId id="263" r:id="rId11"/>
    <p:sldId id="265" r:id="rId12"/>
    <p:sldId id="266" r:id="rId13"/>
    <p:sldId id="273" r:id="rId14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78" d="100"/>
          <a:sy n="78" d="100"/>
        </p:scale>
        <p:origin x="-114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مثلث قائم الزاوية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عنوان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7" name="عنوان فرعي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grpSp>
        <p:nvGrpSpPr>
          <p:cNvPr id="2" name="مجموعة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شكل حر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شكل حر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شكل حر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رابط مستقيم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عنصر نائب للتاريخ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F46470E-21F3-4253-A710-6EFA17418B2A}" type="datetimeFigureOut">
              <a:rPr lang="ar-IQ" smtClean="0"/>
              <a:pPr/>
              <a:t>09/10/1442</a:t>
            </a:fld>
            <a:endParaRPr lang="ar-IQ"/>
          </a:p>
        </p:txBody>
      </p:sp>
      <p:sp>
        <p:nvSpPr>
          <p:cNvPr id="19" name="عنصر نائب للتذييل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ar-IQ"/>
          </a:p>
        </p:txBody>
      </p:sp>
      <p:sp>
        <p:nvSpPr>
          <p:cNvPr id="27" name="عنصر نائب لرقم الشريحة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81A8228-DB7B-417E-B1CC-2840342EEB18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F46470E-21F3-4253-A710-6EFA17418B2A}" type="datetimeFigureOut">
              <a:rPr lang="ar-IQ" smtClean="0"/>
              <a:pPr/>
              <a:t>09/10/1442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1A8228-DB7B-417E-B1CC-2840342EEB18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F46470E-21F3-4253-A710-6EFA17418B2A}" type="datetimeFigureOut">
              <a:rPr lang="ar-IQ" smtClean="0"/>
              <a:pPr/>
              <a:t>09/10/1442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1A8228-DB7B-417E-B1CC-2840342EEB18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F46470E-21F3-4253-A710-6EFA17418B2A}" type="datetimeFigureOut">
              <a:rPr lang="ar-IQ" smtClean="0"/>
              <a:pPr/>
              <a:t>09/10/1442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1A8228-DB7B-417E-B1CC-2840342EEB18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7" name="عنوان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F46470E-21F3-4253-A710-6EFA17418B2A}" type="datetimeFigureOut">
              <a:rPr lang="ar-IQ" smtClean="0"/>
              <a:pPr/>
              <a:t>09/10/1442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1A8228-DB7B-417E-B1CC-2840342EEB18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7" name="شارة رتبة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شارة رتبة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F46470E-21F3-4253-A710-6EFA17418B2A}" type="datetimeFigureOut">
              <a:rPr lang="ar-IQ" smtClean="0"/>
              <a:pPr/>
              <a:t>09/10/1442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1A8228-DB7B-417E-B1CC-2840342EEB18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8" name="عنوان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F46470E-21F3-4253-A710-6EFA17418B2A}" type="datetimeFigureOut">
              <a:rPr lang="ar-IQ" smtClean="0"/>
              <a:pPr/>
              <a:t>09/10/1442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1A8228-DB7B-417E-B1CC-2840342EEB18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F46470E-21F3-4253-A710-6EFA17418B2A}" type="datetimeFigureOut">
              <a:rPr lang="ar-IQ" smtClean="0"/>
              <a:pPr/>
              <a:t>09/10/1442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1A8228-DB7B-417E-B1CC-2840342EEB18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6" name="عنوان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F46470E-21F3-4253-A710-6EFA17418B2A}" type="datetimeFigureOut">
              <a:rPr lang="ar-IQ" smtClean="0"/>
              <a:pPr/>
              <a:t>09/10/1442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1A8228-DB7B-417E-B1CC-2840342EEB18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AF46470E-21F3-4253-A710-6EFA17418B2A}" type="datetimeFigureOut">
              <a:rPr lang="ar-IQ" smtClean="0"/>
              <a:pPr/>
              <a:t>09/10/1442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1A8228-DB7B-417E-B1CC-2840342EEB18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F46470E-21F3-4253-A710-6EFA17418B2A}" type="datetimeFigureOut">
              <a:rPr lang="ar-IQ" smtClean="0"/>
              <a:pPr/>
              <a:t>09/10/1442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81A8228-DB7B-417E-B1CC-2840342EEB18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8" name="شكل حر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شكل حر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مثلث قائم الزاوية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رابط مستقيم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شارة رتبة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شارة رتبة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شكل حر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شكل حر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مثلث قائم الزاوية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رابط مستقيم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عنصر نائب للعنوان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0" name="عنصر نائب للنص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0" name="عنصر نائب للتاريخ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AF46470E-21F3-4253-A710-6EFA17418B2A}" type="datetimeFigureOut">
              <a:rPr lang="ar-IQ" smtClean="0"/>
              <a:pPr/>
              <a:t>09/10/1442</a:t>
            </a:fld>
            <a:endParaRPr lang="ar-IQ"/>
          </a:p>
        </p:txBody>
      </p:sp>
      <p:sp>
        <p:nvSpPr>
          <p:cNvPr id="22" name="عنصر نائب للتذييل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ar-IQ"/>
          </a:p>
        </p:txBody>
      </p:sp>
      <p:sp>
        <p:nvSpPr>
          <p:cNvPr id="18" name="عنصر نائب لرقم الشريحة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881A8228-DB7B-417E-B1CC-2840342EEB18}" type="slidenum">
              <a:rPr lang="ar-IQ" smtClean="0"/>
              <a:pPr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r" rtl="1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r" rtl="1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r" rtl="1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395536" y="1752601"/>
            <a:ext cx="8062664" cy="1829761"/>
          </a:xfrm>
        </p:spPr>
        <p:txBody>
          <a:bodyPr>
            <a:normAutofit fontScale="90000"/>
          </a:bodyPr>
          <a:lstStyle/>
          <a:p>
            <a:pPr algn="ctr"/>
            <a:r>
              <a:rPr lang="ar-IQ" dirty="0"/>
              <a:t/>
            </a:r>
            <a:br>
              <a:rPr lang="ar-IQ" dirty="0"/>
            </a:br>
            <a:r>
              <a:rPr lang="en-US" dirty="0" smtClean="0">
                <a:solidFill>
                  <a:srgbClr val="FF0000"/>
                </a:solidFill>
              </a:rPr>
              <a:t>Female Reproductive System</a:t>
            </a:r>
            <a:endParaRPr lang="ar-IQ" dirty="0">
              <a:solidFill>
                <a:srgbClr val="FF0000"/>
              </a:solidFill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IQ" dirty="0"/>
          </a:p>
          <a:p>
            <a:pPr algn="ctr"/>
            <a:r>
              <a:rPr lang="ar-IQ" dirty="0" smtClean="0">
                <a:solidFill>
                  <a:schemeClr val="tx1"/>
                </a:solidFill>
              </a:rPr>
              <a:t> </a:t>
            </a:r>
            <a:r>
              <a:rPr lang="en-US" b="1" dirty="0" smtClean="0"/>
              <a:t>Samar S. Ghazi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ar-IQ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 Lecturer:</a:t>
            </a:r>
            <a:endParaRPr lang="ar-IQ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 descr="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صورة 4" descr="1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" y="0"/>
            <a:ext cx="9144000" cy="685799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 descr="1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/>
          <p:cNvSpPr txBox="1"/>
          <p:nvPr/>
        </p:nvSpPr>
        <p:spPr>
          <a:xfrm>
            <a:off x="2699792" y="2636912"/>
            <a:ext cx="3384376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4800" dirty="0" smtClean="0"/>
              <a:t>Thank You</a:t>
            </a:r>
            <a:endParaRPr lang="ar-IQ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 descr="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3999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 descr="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 descr="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 descr="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 descr="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 descr="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 descr="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3999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 descr="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ملتقى">
  <a:themeElements>
    <a:clrScheme name="ملتقى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ملتقى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ملتقى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104</TotalTime>
  <Words>9</Words>
  <Application>Microsoft Office PowerPoint</Application>
  <PresentationFormat>عرض على الشاشة (3:4)‏</PresentationFormat>
  <Paragraphs>4</Paragraphs>
  <Slides>13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13</vt:i4>
      </vt:variant>
    </vt:vector>
  </HeadingPairs>
  <TitlesOfParts>
    <vt:vector size="14" baseType="lpstr">
      <vt:lpstr>ملتقى</vt:lpstr>
      <vt:lpstr> Female Reproductive System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  <vt:lpstr>الشريحة 8</vt:lpstr>
      <vt:lpstr>الشريحة 9</vt:lpstr>
      <vt:lpstr>الشريحة 10</vt:lpstr>
      <vt:lpstr>الشريحة 11</vt:lpstr>
      <vt:lpstr>الشريحة 12</vt:lpstr>
      <vt:lpstr>الشريحة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External Body parts of Chicken</dc:title>
  <dc:creator>haba</dc:creator>
  <cp:lastModifiedBy>haba</cp:lastModifiedBy>
  <cp:revision>12</cp:revision>
  <dcterms:created xsi:type="dcterms:W3CDTF">2021-05-08T17:57:18Z</dcterms:created>
  <dcterms:modified xsi:type="dcterms:W3CDTF">2021-05-20T11:02:10Z</dcterms:modified>
</cp:coreProperties>
</file>